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0" r:id="rId5"/>
    <p:sldId id="262" r:id="rId6"/>
    <p:sldId id="268" r:id="rId7"/>
    <p:sldId id="269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8D0610-8AA3-47E4-995A-E23D5A941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63157D9-2ECD-406C-8A0A-4913255D99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15272A4-A304-4F90-85D7-2B9166A1E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0453F7D-BEE3-43E7-8074-0A6BA6B9C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50F70E-1BEA-4814-87BB-CA524159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65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3FDD1-9F5C-455C-A43C-FBD19587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C61C014-95D0-472C-A36B-0C10F2F9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A8BF-D5D9-42D1-B758-3AD34F273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B06E92-A8B9-4EE3-975D-AA60EE0E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D94D62-3F07-42CC-9553-1F25EF363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038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FF148C-8E67-4776-93DF-14186C197B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D987A11-342C-44F2-B2CE-F60B128599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5B92C-936B-406A-A079-A2E6E9F26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86BE13F-DD3A-4933-B3E0-83A966098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62F85-CE53-459C-90E2-2E2B08F6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893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0B4ABC-72F4-49A1-9BA7-2DFDA165D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A2F56C-ADA2-4C76-A15D-D2AAD264B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0BEAF5-8595-49FF-B5CC-1EC12EC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8D0170-913E-4984-9F79-4EF9D172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111617-5C3C-4322-9A1C-82B308191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4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ADE64-D16F-491E-A2B2-D269010F2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BE9A84-D38F-4CC5-8540-1ABEC2C29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7DC8D-5337-4F6B-86CE-F80253EFA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3BC0D8-F0B6-46A4-AD49-DB2E9AB7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981348-2BD8-4EE6-991C-3899F2B6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683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EDFA1E-7EF0-46A1-A9F0-DFA7992F9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291F7F-599E-46B7-B8E7-6F2EA24134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42A5C03-58D2-470F-A88F-300DB3A16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31447D8-1C88-45FD-9CD0-AB24028A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315CC8-2648-4109-8865-76040AA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607265-A389-4653-A610-65CF3CFD0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091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184100-AFA6-4478-A784-AD1AA89D2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AA27EF-5EC3-4442-BEBF-723853985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DB1CE7-38CA-4268-992C-E7A7B91C9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757A59-69E3-479D-B9D0-2A46824C39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171CA33-3C2E-46BF-9BF9-B410C29C1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AC8ED2D-7DAF-4486-B380-9DDDEA0E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8132FD-E331-4408-8759-7BAC43D91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C38E90A-69A7-4519-8592-48562FB2A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99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609883-84FA-4568-8BC8-28032AF7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A8CC411-8F7A-487A-B9AB-6739766BB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1097FC-C9D0-4181-830C-213DC3798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4F7C6E4-1D5A-4370-8D18-D2268687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9881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2917E9B-F409-46D2-A021-DB65FFDC2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DC3F4F9-688C-4995-ADF4-7B0136B73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CA76E47-BD25-45FA-99CD-C68F8B3F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6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9DC43B-B870-47E7-9EC7-7BD92F67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AF0724-E5D3-4B55-B69A-B59BEA133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BB1F58-BB9A-41A9-A7C5-FD0593B0D1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C4F09D8-EABD-43F0-9924-9BEB58C8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B04F63-C2EE-4C25-A3F7-ECEBA5E76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5527E1-BEA1-45FA-ABBD-FD4DD3473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94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547C88-D007-4205-8C94-FAABC3DE4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8C2B28-5366-4E34-A118-82577263D2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CD408BF-9D81-4C33-AED7-21C101D83C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E639D74-F980-4B81-AA50-498BFB64F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D1CA783-B02A-4C63-8FFF-3A250F6E0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3DF2DC3-7FD4-48E6-ABA9-B193AC46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502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2E5581B-926A-469A-A94F-F3BB8F192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00437C-1AAD-4330-B1C9-95EFB1E987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9FCFD8-D3CC-4BA9-94DE-31978F0CF8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8F82-5F5D-4D70-B4CC-A3AFC3F6B03F}" type="datetimeFigureOut">
              <a:rPr lang="fr-FR" smtClean="0"/>
              <a:t>17/05/2024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3A36F2-D60A-41D9-A086-9BDA31C95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A324D0-79C3-477D-A8C2-9AB46B0D71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0179-2AB2-4F71-92EE-495F6B76CF7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6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7000">
              <a:schemeClr val="accent4"/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061936" y="1659285"/>
            <a:ext cx="10068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Challenge mathématique 2023 – 2024</a:t>
            </a:r>
          </a:p>
          <a:p>
            <a:pPr algn="ctr"/>
            <a:r>
              <a:rPr lang="fr-FR" sz="4800" dirty="0"/>
              <a:t>Manche 4 – Niveau 1</a:t>
            </a:r>
          </a:p>
          <a:p>
            <a:pPr algn="ctr"/>
            <a:endParaRPr lang="fr-FR" sz="4800" dirty="0"/>
          </a:p>
          <a:p>
            <a:pPr algn="ctr"/>
            <a:r>
              <a:rPr lang="fr-FR" sz="4000" u="sng" dirty="0"/>
              <a:t>Calcul mental :</a:t>
            </a:r>
            <a:r>
              <a:rPr lang="fr-FR" sz="4000" dirty="0"/>
              <a:t> problèmes à proposer pour continuer à s’entraîner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892481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04030" y="2045544"/>
            <a:ext cx="9383940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Rayan possède 13 petites voitures. Sami a 5 voitures de moins que Rayan. Combien Sami a-t-il de voitures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245502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31413" y="2507209"/>
            <a:ext cx="9729173" cy="1843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 err="1"/>
              <a:t>Lilou</a:t>
            </a:r>
            <a:r>
              <a:rPr lang="fr-FR" sz="4000" dirty="0"/>
              <a:t> a 22 ans et Lisa a 8 ans de plus que </a:t>
            </a:r>
            <a:r>
              <a:rPr lang="fr-FR" sz="4000" dirty="0" err="1"/>
              <a:t>Lilou</a:t>
            </a:r>
            <a:r>
              <a:rPr lang="fr-FR" sz="4000" dirty="0"/>
              <a:t>. Quel est l’âge de Lisa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1900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700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72575" y="2045544"/>
            <a:ext cx="9646849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Tom a attrapé 45 insectes. Emma a attrapé 20 insectes de moins que Tom. Combien Emma a-t-elle attrapé d’insectes ?</a:t>
            </a:r>
            <a:endParaRPr lang="fr-FR" sz="96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11944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407262" y="2045544"/>
            <a:ext cx="9377476" cy="2766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2 élèves se partagent 16 billes. Ils reçoivent chacun le même nombre de billes. Combien de billes aura chaque élève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894028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556551" y="1583879"/>
            <a:ext cx="9078897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fr-FR" sz="4000" dirty="0"/>
              <a:t>10 élèves doivent se partager 30 cahiers. Tous les élèves reçoivent le même nombre de cahiers. Combien chaque élève reçoit-il de cahiers ?</a:t>
            </a:r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9905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57000">
              <a:schemeClr val="accent5">
                <a:lumMod val="20000"/>
                <a:lumOff val="80000"/>
              </a:schemeClr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ACAB7E7-B781-4337-9ADC-9224AB7F2269}"/>
              </a:ext>
            </a:extLst>
          </p:cNvPr>
          <p:cNvSpPr txBox="1"/>
          <p:nvPr/>
        </p:nvSpPr>
        <p:spPr>
          <a:xfrm>
            <a:off x="1250091" y="1122214"/>
            <a:ext cx="9691818" cy="4613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000" dirty="0"/>
              <a:t>Les élèves ont attrapé 10 insectes pour les observer. Ils veulent les répartir dans 5 pots. Chaque pot doit contenir le même nombre d’insectes. Combien y aura-t-il d’insectes dans chaque pot ?</a:t>
            </a:r>
            <a:endParaRPr lang="fr-FR" sz="7200" dirty="0"/>
          </a:p>
        </p:txBody>
      </p:sp>
      <p:pic>
        <p:nvPicPr>
          <p:cNvPr id="5" name="Google Shape;165;p19">
            <a:extLst>
              <a:ext uri="{FF2B5EF4-FFF2-40B4-BE49-F238E27FC236}">
                <a16:creationId xmlns:a16="http://schemas.microsoft.com/office/drawing/2014/main" id="{774F55D6-AE83-4303-9A90-27DA0D0ED3AE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1303368" y="6205687"/>
            <a:ext cx="743805" cy="560533"/>
          </a:xfrm>
          <a:prstGeom prst="rect">
            <a:avLst/>
          </a:prstGeom>
          <a:ln w="0">
            <a:noFill/>
          </a:ln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C997ED-E826-4F07-BCB8-3A10A9151B6E}"/>
              </a:ext>
            </a:extLst>
          </p:cNvPr>
          <p:cNvSpPr txBox="1"/>
          <p:nvPr/>
        </p:nvSpPr>
        <p:spPr>
          <a:xfrm>
            <a:off x="9150220" y="6458443"/>
            <a:ext cx="2153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dirty="0"/>
              <a:t>Mission mathématiques 68</a:t>
            </a:r>
          </a:p>
        </p:txBody>
      </p:sp>
    </p:spTree>
    <p:extLst>
      <p:ext uri="{BB962C8B-B14F-4D97-AF65-F5344CB8AC3E}">
        <p14:creationId xmlns:p14="http://schemas.microsoft.com/office/powerpoint/2010/main" val="30699004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193</Words>
  <Application>Microsoft Office PowerPoint</Application>
  <PresentationFormat>Grand écran</PresentationFormat>
  <Paragraphs>17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Dionisi</dc:creator>
  <cp:lastModifiedBy>Vincent Dionisi</cp:lastModifiedBy>
  <cp:revision>9</cp:revision>
  <dcterms:created xsi:type="dcterms:W3CDTF">2023-11-24T11:21:07Z</dcterms:created>
  <dcterms:modified xsi:type="dcterms:W3CDTF">2024-05-17T07:58:24Z</dcterms:modified>
</cp:coreProperties>
</file>