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2" r:id="rId7"/>
    <p:sldId id="283" r:id="rId8"/>
    <p:sldId id="279" r:id="rId9"/>
    <p:sldId id="284" r:id="rId10"/>
    <p:sldId id="280" r:id="rId11"/>
    <p:sldId id="285" r:id="rId12"/>
    <p:sldId id="286" r:id="rId13"/>
    <p:sldId id="281" r:id="rId14"/>
    <p:sldId id="282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4 – Niveau 4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444342" y="542409"/>
            <a:ext cx="5411755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Quelle quantité de farine pour 2 personnes 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427FFD2-6C38-4B4B-B60C-F34795B9F6D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91886" y="629401"/>
            <a:ext cx="5906277" cy="559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898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444342" y="2507208"/>
            <a:ext cx="5411755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Quelle quantité de farine pour 3 personnes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427FFD2-6C38-4B4B-B60C-F34795B9F6D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91886" y="629401"/>
            <a:ext cx="5906277" cy="559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408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444342" y="4362105"/>
            <a:ext cx="5411755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Quelle quantité de farine pour 9 personnes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427FFD2-6C38-4B4B-B60C-F34795B9F6D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91886" y="629401"/>
            <a:ext cx="5906277" cy="559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581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399244" y="2594764"/>
            <a:ext cx="5501951" cy="166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3600" dirty="0"/>
              <a:t>Combien de kilogrammes de sucre pour 9 personnes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427FFD2-6C38-4B4B-B60C-F34795B9F6D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91886" y="629401"/>
            <a:ext cx="5906277" cy="559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916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567195" y="2045543"/>
            <a:ext cx="5166049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Avec 10 œufs, pour combien de personnes puis-je faire la recette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427FFD2-6C38-4B4B-B60C-F34795B9F6D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91886" y="629401"/>
            <a:ext cx="5906277" cy="559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576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50026" y="1583879"/>
            <a:ext cx="9491948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marathonien court 42 km en 3h. Je mets 2 fois plus de temps, à vitesse constante, à parcourir la même distance. Quelle distance pourrais-je parcourir en une demi-heure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37046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987489" y="2045544"/>
            <a:ext cx="10217021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décathlonien court 200 m en 20 secondes. S’il court deux fois moins vite le 800 m, combien de temps mettra-t-il pour finir cette course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007379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325144" y="1583879"/>
            <a:ext cx="9541712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cycliste roule à une vitesse moyenne de 50 km/h. Un marcheur avance au dixième de la vitesse du cycliste. Combien de temps le marcheur mettra-t-il pour parcourir 2,5 km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32319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39853" y="1583879"/>
            <a:ext cx="10512293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Un athlète handisport en fauteuil parcourt 2 tours de piste en 3 min. Sachant qu’un tour de piste mesure 400 m, quel temps mettrait l’athlète pour parcourir le 200 m à la même vitesse 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216983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401678" y="629401"/>
            <a:ext cx="5497083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Quelle quantité de levure pour 4 personnes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427FFD2-6C38-4B4B-B60C-F34795B9F6D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91886" y="629401"/>
            <a:ext cx="5906277" cy="559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427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550090" y="2507208"/>
            <a:ext cx="5497083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Quelle quantité de levure pour 9 personnes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427FFD2-6C38-4B4B-B60C-F34795B9F6D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91886" y="629401"/>
            <a:ext cx="5906277" cy="559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446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441232" y="633651"/>
            <a:ext cx="5417976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Combien de litres d’huile pour 3 personnes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427FFD2-6C38-4B4B-B60C-F34795B9F6D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91886" y="629401"/>
            <a:ext cx="5906277" cy="559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729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447452" y="2179265"/>
            <a:ext cx="5405535" cy="2499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3600" dirty="0"/>
              <a:t>Avec un demi-litre d’huile, pour combien de personnes puis-je faire la recette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427FFD2-6C38-4B4B-B60C-F34795B9F6D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91886" y="629401"/>
            <a:ext cx="5906277" cy="5599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9724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291</Words>
  <Application>Microsoft Office PowerPoint</Application>
  <PresentationFormat>Grand écran</PresentationFormat>
  <Paragraphs>31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14</cp:revision>
  <dcterms:created xsi:type="dcterms:W3CDTF">2023-11-24T11:21:07Z</dcterms:created>
  <dcterms:modified xsi:type="dcterms:W3CDTF">2024-05-17T09:58:11Z</dcterms:modified>
</cp:coreProperties>
</file>